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56" r:id="rId3"/>
    <p:sldId id="258" r:id="rId4"/>
    <p:sldId id="257" r:id="rId5"/>
    <p:sldId id="409" r:id="rId6"/>
    <p:sldId id="272" r:id="rId7"/>
    <p:sldId id="410" r:id="rId8"/>
    <p:sldId id="411" r:id="rId9"/>
    <p:sldId id="412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3F016A-A675-4085-BCC1-DE8D6E78CF40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A1EEE0-DF94-460F-865D-5759CD9442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7965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BF8484-5F00-4517-BA4E-E0D285A41DF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710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BF8484-5F00-4517-BA4E-E0D285A41DF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3279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BF8484-5F00-4517-BA4E-E0D285A41DF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4685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BF8484-5F00-4517-BA4E-E0D285A41DF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0034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6BEE1B-CA38-27FF-3C4E-1E35F7EF2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20FA046-00B6-FDCD-7562-6D99E6B39F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C8F67A-EB86-C4EE-602D-F1975213E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A2ADE3-84E4-B43A-6C50-B8571B451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AB8774B-07BC-D6C6-341E-8E56143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0262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C1D8EC-1AB1-A613-31CD-F09C702C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EA7DE96-5607-25B8-1E61-3BA180C9D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DCFA22-90BF-A333-4A6C-B4DDECBD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82A49B-8CA7-8DC6-7E72-86C4F6352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1AEFDC-3AB2-B530-8186-C90427FCB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0945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CF2F31A-934A-F20E-F728-638F053F09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13B4F3F-C0B1-FC44-596B-0151FEEFAE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C476B5-C93C-EED1-BB43-E102D2236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26AE7C-C5F3-C9F1-9893-F01F31C6C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A3C6FD-43AC-A389-26DA-4C83978D8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2290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FDCF5C-076F-483D-B182-F3ABF847F6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4656" y="1491711"/>
            <a:ext cx="6576749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5494964-AB22-4BE3-89DE-C8FFE9CE6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4656" y="4008048"/>
            <a:ext cx="657675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0B27CC-23C4-419D-AED2-42688DD5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CBC1F-6E21-413F-A022-DBC8043B4483}" type="datetime1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EB76923-3705-4048-90E6-24A371AD8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00C1C9-6EDD-42C4-972B-606519E95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46F7135-1DDB-40C2-B27B-BCCF55B88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94" y="1904997"/>
            <a:ext cx="3048006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97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57C605-217B-4050-B781-04B239888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625B63-2C99-4F56-A449-BFB59154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F5B5DB-A38D-4B62-86C1-6FF2455F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19E13-93F8-476A-913A-974680097FB6}" type="datetime1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788EE8-8381-4B7A-BB55-8F5E77F3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78F50B-DB96-4559-A310-870346801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1797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676B50-D483-4622-8ED1-7C7C279EA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529529-817F-4F6C-B1BA-D790A830D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C93371-24F6-45BE-BA6A-CB0576524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88F82-17ED-443E-AA0B-C07FA07976F4}" type="datetime1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E83A99-E49D-4CB3-BBF6-463AFD805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B8772B-AA9B-4144-B608-CC2D8BCB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65097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9C185-6BDC-4823-A81F-9490426F5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829EC1-BF24-4D23-90D6-FE535C7CEF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7CF41D-D501-4E37-A43E-0E562356A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2D1D5D1-B644-4FD7-92BB-7404095CA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6528B-F16E-41A9-B0D1-BFDB48EA0E57}" type="datetime1">
              <a:rPr lang="fr-FR" smtClean="0"/>
              <a:t>09/10/2023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EA3B12-56DF-4C1F-908B-E45847781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742FBE-D994-4B3C-B1D8-A5703F11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7565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05E42-4BA9-4B51-A665-DD3203B5F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505601-9A76-4DF9-91DE-3015AAB14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07BFBB7-0343-4F39-AEB9-8C43A7313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364A3A2-C509-4177-B6B4-A95A53FD9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5303FB1-6A76-4AFE-9566-2880287221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730A0E1-C4E6-4391-9005-B39C64C8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CBB48-723D-4E64-860F-9650A0F64F4A}" type="datetime1">
              <a:rPr lang="fr-FR" smtClean="0"/>
              <a:t>09/10/2023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3406266-58C4-45BF-8141-0CC001A56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FF74807-1812-433A-8B11-3BA631503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4214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81ADEE-B101-4DCE-AD93-3F02917D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3E8B76D-978A-4DF4-899B-A27561E0B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015F5-86B1-48A1-8EF3-5209F5163FCB}" type="datetime1">
              <a:rPr lang="fr-FR" smtClean="0"/>
              <a:t>09/10/2023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09621DC-AD2D-4519-9EF5-744790448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E8F471B-763F-44D3-BB5C-1193AD927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09235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7235B8A-3CBE-4607-95D2-C2A0318CC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63E5A-A25C-4090-A644-76A92D68CF48}" type="datetime1">
              <a:rPr lang="fr-FR" smtClean="0"/>
              <a:t>09/10/2023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E0BA199-FD7E-4C56-867D-D606052F1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4E5BAB-7531-440E-AD26-F2CF91CB7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9875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5753EF-03CE-4DC5-B930-3BCC0CD8A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C21805-B2D5-4AC7-BF16-38AA12E1D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3F8F2E-D9AC-4CAE-84C4-0297F6C08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FF69EA-30AA-4423-96A0-0E3B852E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9A8C4-DDE9-411F-8763-8570F53D5B35}" type="datetime1">
              <a:rPr lang="fr-FR" smtClean="0"/>
              <a:t>09/10/2023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F059464-0BF0-42FE-88A6-32BCE41E2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6F2F1D-B5F9-45C4-A601-B0A5C959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12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6FF23A-0276-3AA2-8B5D-9D840F5E8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B64EC4-2AD6-4638-502B-EB124B4E3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414155-B929-C734-13B2-28D060386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CE7D096-6FBA-96A5-A099-46B959E5F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1C44171-C57B-F33E-6A47-017C24CA1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93081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CD6DB1-2B29-42E2-BB44-5BB2BA10B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F9AB520-B425-4069-B352-C76EA2336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6B5A3D9-8B91-441D-AD35-CF545937D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FAF9B85-B5BC-4B63-BF18-8DF9997D7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ACD9-CB34-4E4F-A0EC-B699F121FFB8}" type="datetime1">
              <a:rPr lang="fr-FR" smtClean="0"/>
              <a:t>09/10/2023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F28598-5EB4-4AFC-9F7F-9501B02F3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37D0813-32E1-4B83-B7E7-EA200CEA9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9416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0222D6-4EA4-46BA-9EAF-AC3EA6AD4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9CC036-A2D9-4EBA-A101-8BA15A7FE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9E13CE-7CAF-4F9A-AB6C-71639D903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E543A-E9F4-455D-BC9C-96760DAEAC60}" type="datetime1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3B0FBF-24DE-460B-99C5-5D05D7CD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2177FB-EB9B-4CB0-AE4D-A48B24B06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25250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D5B84A4-6792-407D-96A0-20B4E14E14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F19DA3C-3146-4FB9-BC86-74E5AC16C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D06DBE-8539-48DE-915C-14DBAD45C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11047-DE00-4D57-957F-DE6C13BF7D91}" type="datetime1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4CA4E9-E29C-4B10-AD71-F2D66E59D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AEC3B-88A0-4F5F-B82D-10E40F8AA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5367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D83BA5-A781-4B42-448D-08BE6C01E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FF56008-F4FA-75D8-96FB-2C141F926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A0BBFA-4420-29E0-246E-41C2DA2A6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5ADC11B-3299-9A34-9110-0EA00769E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4B97FD-43E3-FFD5-786C-F3AED33C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352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3B1EC7-8906-CAC8-7087-FBC931747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147BF6-AD7D-2A02-89F1-F941F6C4D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5CEFFC6-66EC-219E-3DD3-28CCAC5DF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A46B09E-9D58-C1F6-4339-95585836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4B5603D-AC75-3A98-7C47-5153FBDD1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73F5957-1C84-D916-47CD-8F2D289DF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1129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B2430E-652A-DF73-1399-CF5021023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1A9803B-69D2-26DD-ECF4-4A018946A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AF4CBAE-CB10-C031-2BC9-6D06F9B9B3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DC9ED0B-F36E-FDB4-6A5D-9531F036EB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2D695D0-5F09-AC6A-74E0-7FD3C545E5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D555A8A-ADA2-888C-81D4-EFC04FFE7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9D684C1-5226-5526-EB3C-AB364368A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9B248A0-56DF-9874-FEAC-6E9305DDC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4456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2A463F-8F7A-68AE-AAD5-958636608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861287A-D8D6-7C40-5610-E7C7E3F9C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CC46878-2FF0-247B-7F8E-C343FD40F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4CCBA7D-C5F4-00AF-C7DB-1E0317968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3884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BB68DC1-3F7A-CE08-5729-14AEC566C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8FED702-273E-3ADE-763D-62E1B7374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A373707-DAC4-7CD7-EDBC-860D3D556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9145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0FE46F-B509-F358-F4B5-4114EACA2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7BF0E4-C2C3-5858-298B-9285BC55E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DF6C1A8-2F8A-A361-654A-05C65C815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5BDE72-8D19-F161-5C51-A3497732D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DFB0CD6-2D9C-7D7D-0E90-65EBABD2B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2196D13-23EC-8433-0D07-0BCAD00A4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7806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17898F-8349-86B3-0FE8-2722F3877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A8C5DC6-71E8-0A99-F141-3FBB19FB56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FC03BBA-C12C-CD05-D907-56D04C3A7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DCC419C-59A0-E28C-4BDB-67C41CE7B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1C7DC05-E765-F54E-2D01-CCDB9E2E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E71E9A-67C3-47F2-F19B-8E2975D80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6985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6433EB8-35D6-DBFA-31F4-FC321FC9F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DB33655-C8D8-7D5B-56DC-01209D46B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648BDD-4A55-CA89-8BFE-2E61F24E0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0DE69-4872-4CDF-A2CE-B331BE31B725}" type="datetimeFigureOut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C083C2-B998-5347-79E6-8892DA1C1C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8B2CE7-8999-8B92-CC46-AFCA254C3D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93038-FFB0-48F8-8E52-08645B132F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4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89CC6FB-925D-432D-AF48-CF8DB42CC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18"/>
            <a:ext cx="10515600" cy="732155"/>
          </a:xfrm>
          <a:prstGeom prst="rect">
            <a:avLst/>
          </a:prstGeom>
          <a:effectLst>
            <a:outerShdw blurRad="50800" dist="12700" dir="27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542BAD-79A4-4A69-9F77-303423950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ABA7C8-74CE-41C1-86C5-E0B5A4DDC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9A2E8-4A19-4C85-9EEF-425C4479F69C}" type="datetime1">
              <a:rPr lang="fr-FR" smtClean="0"/>
              <a:t>09/10/2023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6080B8-17DA-49A9-BDD9-531EE5BCA1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F93BE0-941E-45A5-BFD1-B29B6ED697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1239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BCB7DD-2051-4A4E-8F1B-3BCE140ECF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3755" y="2235200"/>
            <a:ext cx="7336434" cy="2387600"/>
          </a:xfrm>
        </p:spPr>
        <p:txBody>
          <a:bodyPr>
            <a:normAutofit/>
          </a:bodyPr>
          <a:lstStyle/>
          <a:p>
            <a:r>
              <a:rPr lang="fr-FR" dirty="0"/>
              <a:t>Projet colorisation :</a:t>
            </a:r>
            <a:br>
              <a:rPr lang="fr-FR" dirty="0"/>
            </a:br>
            <a:r>
              <a:rPr lang="fr-FR" dirty="0"/>
              <a:t>Introduction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6D18161-FD1D-4AFF-9546-A23D7F4BC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98570" y="6257799"/>
            <a:ext cx="6576750" cy="1655762"/>
          </a:xfrm>
        </p:spPr>
        <p:txBody>
          <a:bodyPr>
            <a:normAutofit/>
          </a:bodyPr>
          <a:lstStyle/>
          <a:p>
            <a:r>
              <a:rPr lang="fr-FR" sz="3200" dirty="0"/>
              <a:t>Florian Pape   -   @flope5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D506792-FCA1-481B-93C1-2FADCE8F6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F4F008-9B0B-4AA9-BEE2-3D4EF7DEE848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412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4C9462-1584-4A62-8435-C215C5BC1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Quelques résultats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FF0293D-6590-4C1C-AB55-0D6FC12EC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F4F008-9B0B-4AA9-BEE2-3D4EF7DEE848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1161A9C-AFB5-3886-8CC2-68BEEC832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45" y="2371767"/>
            <a:ext cx="5468295" cy="271596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399125B-7A42-CC74-E770-73B42C90A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622" y="2371767"/>
            <a:ext cx="5857955" cy="271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607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4C9462-1584-4A62-8435-C215C5BC1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Quelques résultats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FF0293D-6590-4C1C-AB55-0D6FC12EC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F4F008-9B0B-4AA9-BEE2-3D4EF7DEE848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86F3DDD-E527-7599-4F52-811860287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751" y="3972232"/>
            <a:ext cx="2473905" cy="245155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1FE4CD0-4BFA-9C2B-8472-49F9B1B1D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2751" y="1747181"/>
            <a:ext cx="2473905" cy="222505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ACE5201-32C4-5207-6FFD-1692ED4E7C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3449" y="4026488"/>
            <a:ext cx="2232517" cy="234303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6E6A7A1-08BC-DF68-3A78-E55BE80C6F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3448" y="1747181"/>
            <a:ext cx="2232518" cy="229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616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87988A-43B4-4F45-8AFF-A3B01290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GAN : générer des images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A44382CC-C1EA-4B87-9C83-A36C0C6E9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109" y="2459900"/>
            <a:ext cx="7705691" cy="3135115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FE7C2C6-6975-48B3-A351-00206B5CB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4</a:t>
            </a:fld>
            <a:endParaRPr lang="fr-FR"/>
          </a:p>
        </p:txBody>
      </p:sp>
      <p:sp>
        <p:nvSpPr>
          <p:cNvPr id="5" name="Flèche : droite 4">
            <a:extLst>
              <a:ext uri="{FF2B5EF4-FFF2-40B4-BE49-F238E27FC236}">
                <a16:creationId xmlns:a16="http://schemas.microsoft.com/office/drawing/2014/main" id="{0DE61895-CDA7-BEA3-7C99-C89BF8C724A0}"/>
              </a:ext>
            </a:extLst>
          </p:cNvPr>
          <p:cNvSpPr/>
          <p:nvPr/>
        </p:nvSpPr>
        <p:spPr>
          <a:xfrm>
            <a:off x="2444021" y="3818209"/>
            <a:ext cx="854419" cy="4184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Organigramme : Alternative 6">
            <a:extLst>
              <a:ext uri="{FF2B5EF4-FFF2-40B4-BE49-F238E27FC236}">
                <a16:creationId xmlns:a16="http://schemas.microsoft.com/office/drawing/2014/main" id="{86CFEA9A-93FF-D3A5-FFB6-288008EFEB81}"/>
              </a:ext>
            </a:extLst>
          </p:cNvPr>
          <p:cNvSpPr/>
          <p:nvPr/>
        </p:nvSpPr>
        <p:spPr>
          <a:xfrm>
            <a:off x="125360" y="3498818"/>
            <a:ext cx="2050770" cy="1057275"/>
          </a:xfrm>
          <a:prstGeom prst="flowChartAlternateProcess">
            <a:avLst/>
          </a:prstGeom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Vecteur latent</a:t>
            </a:r>
          </a:p>
        </p:txBody>
      </p:sp>
    </p:spTree>
    <p:extLst>
      <p:ext uri="{BB962C8B-B14F-4D97-AF65-F5344CB8AC3E}">
        <p14:creationId xmlns:p14="http://schemas.microsoft.com/office/powerpoint/2010/main" val="477800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CA37D9-C146-4D17-AB75-6D02CE5F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L’idée !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BE01CCFB-3B40-4C6E-B3C2-E4BF83AF8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429" y="2163576"/>
            <a:ext cx="6665465" cy="3174031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0F844E9-DFB3-4F62-9192-B809CE37F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38911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5</a:t>
            </a:fld>
            <a:endParaRPr lang="fr-FR" dirty="0"/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5E0F4856-5886-40B2-8357-BE48E4A9A312}"/>
              </a:ext>
            </a:extLst>
          </p:cNvPr>
          <p:cNvSpPr/>
          <p:nvPr/>
        </p:nvSpPr>
        <p:spPr>
          <a:xfrm>
            <a:off x="7871216" y="3306165"/>
            <a:ext cx="854419" cy="4184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Organigramme : Alternative 12">
            <a:extLst>
              <a:ext uri="{FF2B5EF4-FFF2-40B4-BE49-F238E27FC236}">
                <a16:creationId xmlns:a16="http://schemas.microsoft.com/office/drawing/2014/main" id="{583F9FEE-8F7E-47D5-A99D-FC050AACA496}"/>
              </a:ext>
            </a:extLst>
          </p:cNvPr>
          <p:cNvSpPr/>
          <p:nvPr/>
        </p:nvSpPr>
        <p:spPr>
          <a:xfrm>
            <a:off x="8866239" y="3001264"/>
            <a:ext cx="2050770" cy="1057275"/>
          </a:xfrm>
          <a:prstGeom prst="flowChartAlternateProcess">
            <a:avLst/>
          </a:prstGeom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Vecteur latent</a:t>
            </a:r>
          </a:p>
        </p:txBody>
      </p:sp>
    </p:spTree>
    <p:extLst>
      <p:ext uri="{BB962C8B-B14F-4D97-AF65-F5344CB8AC3E}">
        <p14:creationId xmlns:p14="http://schemas.microsoft.com/office/powerpoint/2010/main" val="1697643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CA37D9-C146-4D17-AB75-6D02CE5F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archi adaptée : pix2pix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0F844E9-DFB3-4F62-9192-B809CE37F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38911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6</a:t>
            </a:fld>
            <a:endParaRPr lang="fr-FR" dirty="0"/>
          </a:p>
        </p:txBody>
      </p:sp>
      <p:pic>
        <p:nvPicPr>
          <p:cNvPr id="14" name="Espace réservé du contenu 13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ACF3EE0E-C455-ADC7-F5AE-5759F11873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981" y="2346439"/>
            <a:ext cx="9884508" cy="3641406"/>
          </a:xfrm>
        </p:spPr>
      </p:pic>
    </p:spTree>
    <p:extLst>
      <p:ext uri="{BB962C8B-B14F-4D97-AF65-F5344CB8AC3E}">
        <p14:creationId xmlns:p14="http://schemas.microsoft.com/office/powerpoint/2010/main" val="3237415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CA37D9-C146-4D17-AB75-6D02CE5F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archi adaptée : pix2pix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0F844E9-DFB3-4F62-9192-B809CE37F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38911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7</a:t>
            </a:fld>
            <a:endParaRPr lang="fr-FR" dirty="0"/>
          </a:p>
        </p:txBody>
      </p:sp>
      <p:pic>
        <p:nvPicPr>
          <p:cNvPr id="7" name="Espace réservé du contenu 6" descr="Une image contenant ligne, diagramme, capture d’écran, texte&#10;&#10;Description générée automatiquement">
            <a:extLst>
              <a:ext uri="{FF2B5EF4-FFF2-40B4-BE49-F238E27FC236}">
                <a16:creationId xmlns:a16="http://schemas.microsoft.com/office/drawing/2014/main" id="{E8A35ADA-7D9F-4AA0-359F-66B46EB92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018" y="1825625"/>
            <a:ext cx="6573963" cy="4351338"/>
          </a:xfrm>
        </p:spPr>
      </p:pic>
    </p:spTree>
    <p:extLst>
      <p:ext uri="{BB962C8B-B14F-4D97-AF65-F5344CB8AC3E}">
        <p14:creationId xmlns:p14="http://schemas.microsoft.com/office/powerpoint/2010/main" val="3787412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CA37D9-C146-4D17-AB75-6D02CE5F0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935" y="280488"/>
            <a:ext cx="10515600" cy="732155"/>
          </a:xfrm>
        </p:spPr>
        <p:txBody>
          <a:bodyPr>
            <a:normAutofit fontScale="90000"/>
          </a:bodyPr>
          <a:lstStyle/>
          <a:p>
            <a:r>
              <a:rPr lang="fr-FR" dirty="0"/>
              <a:t>Des </a:t>
            </a:r>
            <a:r>
              <a:rPr lang="fr-FR" dirty="0" err="1"/>
              <a:t>GANs</a:t>
            </a:r>
            <a:r>
              <a:rPr lang="fr-FR" dirty="0"/>
              <a:t> (et des problèmes) pour tout le monde 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0F844E9-DFB3-4F62-9192-B809CE37F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38911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8</a:t>
            </a:fld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53BEA05-29CF-B640-B792-B8E770073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580" y="1825624"/>
            <a:ext cx="2285399" cy="235811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A97666D-D5B7-AACC-1178-4547AC96D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744" y="4183741"/>
            <a:ext cx="2223070" cy="2243847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EEE11FFE-923F-959E-29F6-94A32B08B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6915" y="1825625"/>
            <a:ext cx="2088419" cy="2358116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4C23DA40-BF82-ADBB-500C-0DED9E3457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5334" y="1825624"/>
            <a:ext cx="2018801" cy="2243848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2131A2FF-D9BC-5F2E-A7F5-2AD8510BDD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6747" y="4252379"/>
            <a:ext cx="4097388" cy="219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5305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utomatants">
  <a:themeElements>
    <a:clrScheme name="Automatant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A8300"/>
      </a:accent1>
      <a:accent2>
        <a:srgbClr val="FFD41F"/>
      </a:accent2>
      <a:accent3>
        <a:srgbClr val="FF4A19"/>
      </a:accent3>
      <a:accent4>
        <a:srgbClr val="6D6D6D"/>
      </a:accent4>
      <a:accent5>
        <a:srgbClr val="5B9BD5"/>
      </a:accent5>
      <a:accent6>
        <a:srgbClr val="70AD47"/>
      </a:accent6>
      <a:hlink>
        <a:srgbClr val="FF4A19"/>
      </a:hlink>
      <a:folHlink>
        <a:srgbClr val="FFD41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tomatants" id="{2B6323AC-D38A-4DF3-92FD-B0EC6479AEF5}" vid="{7134E578-F06B-4D0C-8F83-5830DB7AF420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60</Words>
  <Application>Microsoft Office PowerPoint</Application>
  <PresentationFormat>Grand écran</PresentationFormat>
  <Paragraphs>23</Paragraphs>
  <Slides>8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Thème Office</vt:lpstr>
      <vt:lpstr>Automatants</vt:lpstr>
      <vt:lpstr>Projet colorisation : Introduction</vt:lpstr>
      <vt:lpstr>Quelques résultats</vt:lpstr>
      <vt:lpstr>Quelques résultats</vt:lpstr>
      <vt:lpstr>Les GAN : générer des images</vt:lpstr>
      <vt:lpstr>L’idée !</vt:lpstr>
      <vt:lpstr>Une archi adaptée : pix2pix</vt:lpstr>
      <vt:lpstr>Une archi adaptée : pix2pix</vt:lpstr>
      <vt:lpstr>Des GANs (et des problèmes) pour tout le monde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colorisation : Introduction</dc:title>
  <dc:creator>Florian Pape (Student at CentraleSupelec)</dc:creator>
  <cp:lastModifiedBy>Florian Pape (Student at CentraleSupelec)</cp:lastModifiedBy>
  <cp:revision>4</cp:revision>
  <dcterms:created xsi:type="dcterms:W3CDTF">2023-10-09T17:52:11Z</dcterms:created>
  <dcterms:modified xsi:type="dcterms:W3CDTF">2023-10-09T18:42:33Z</dcterms:modified>
</cp:coreProperties>
</file>

<file path=docProps/thumbnail.jpeg>
</file>